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2" r:id="rId3"/>
    <p:sldId id="279" r:id="rId4"/>
    <p:sldId id="263" r:id="rId5"/>
    <p:sldId id="28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62" d="100"/>
          <a:sy n="62" d="100"/>
        </p:scale>
        <p:origin x="72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2ACA-F972-491E-95B3-DD229889CF47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682B-02F1-4079-9E8B-A9997433B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32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2ACA-F972-491E-95B3-DD229889CF47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682B-02F1-4079-9E8B-A9997433B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38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2ACA-F972-491E-95B3-DD229889CF47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682B-02F1-4079-9E8B-A9997433B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81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2ACA-F972-491E-95B3-DD229889CF47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682B-02F1-4079-9E8B-A9997433B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88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2ACA-F972-491E-95B3-DD229889CF47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682B-02F1-4079-9E8B-A9997433B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25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2ACA-F972-491E-95B3-DD229889CF47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682B-02F1-4079-9E8B-A9997433B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39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2ACA-F972-491E-95B3-DD229889CF47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682B-02F1-4079-9E8B-A9997433B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27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2ACA-F972-491E-95B3-DD229889CF47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682B-02F1-4079-9E8B-A9997433B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41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2ACA-F972-491E-95B3-DD229889CF47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682B-02F1-4079-9E8B-A9997433B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49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2ACA-F972-491E-95B3-DD229889CF47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682B-02F1-4079-9E8B-A9997433B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6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2ACA-F972-491E-95B3-DD229889CF47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9682B-02F1-4079-9E8B-A9997433B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8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72ACA-F972-491E-95B3-DD229889CF47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9682B-02F1-4079-9E8B-A9997433B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35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92BD0-964C-4F13-93C1-4F89BE2405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6000" dirty="0"/>
              <a:t>Case Study.</a:t>
            </a:r>
            <a:br>
              <a:rPr lang="en-GB" sz="6000" dirty="0"/>
            </a:br>
            <a:br>
              <a:rPr lang="en-GB" sz="6000" dirty="0"/>
            </a:br>
            <a:r>
              <a:rPr lang="en-GB" sz="6000" dirty="0"/>
              <a:t>Short Term solutions.</a:t>
            </a:r>
            <a:br>
              <a:rPr lang="en-GB" sz="6000" dirty="0"/>
            </a:br>
            <a:r>
              <a:rPr lang="en-GB" sz="3600" dirty="0"/>
              <a:t>To get reasonable usable service while waiting for the fibre broadband to arrive!</a:t>
            </a:r>
            <a:br>
              <a:rPr lang="en-GB" sz="36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57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4G coverage in my area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465857" cy="383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301208"/>
            <a:ext cx="8229600" cy="8249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sz="1800" dirty="0"/>
              <a:t>I live at the blue X.  With my 4G antenna I can find three 4G masts.  Currently I get the best performance from ID7220 at Wayfarers Walk </a:t>
            </a:r>
            <a:r>
              <a:rPr lang="en-GB" sz="1800" dirty="0" err="1"/>
              <a:t>Shalbourne</a:t>
            </a:r>
            <a:r>
              <a:rPr lang="en-GB" sz="18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56083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F7CE9-9036-46B2-95CD-7FE25F73F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4G Broadband?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B437F-49E1-420C-A730-141B3907F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3261"/>
            <a:ext cx="8229600" cy="4983162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Using a 4G Wireless Router</a:t>
            </a:r>
          </a:p>
          <a:p>
            <a:pPr lvl="1"/>
            <a:r>
              <a:rPr lang="en-GB" dirty="0"/>
              <a:t>Small box similar to your existing </a:t>
            </a:r>
            <a:r>
              <a:rPr lang="en-GB" dirty="0" err="1"/>
              <a:t>Wifi</a:t>
            </a:r>
            <a:r>
              <a:rPr lang="en-GB" dirty="0"/>
              <a:t> hub</a:t>
            </a:r>
          </a:p>
          <a:p>
            <a:pPr lvl="1"/>
            <a:r>
              <a:rPr lang="en-GB" dirty="0"/>
              <a:t>Has a slot for a mobile phone SIM card.</a:t>
            </a:r>
          </a:p>
          <a:p>
            <a:pPr lvl="1"/>
            <a:r>
              <a:rPr lang="en-GB" dirty="0"/>
              <a:t>Cost from £100 on Amazon for the Hub</a:t>
            </a:r>
          </a:p>
          <a:p>
            <a:pPr lvl="2"/>
            <a:r>
              <a:rPr lang="en-GB" dirty="0"/>
              <a:t>Plus a SIM only unlimited broadband SIM from your mobile phone provider.  (around £30 a month)</a:t>
            </a:r>
          </a:p>
          <a:p>
            <a:pPr lvl="1"/>
            <a:r>
              <a:rPr lang="en-GB" dirty="0"/>
              <a:t>Some Routers work better than others. </a:t>
            </a:r>
          </a:p>
          <a:p>
            <a:pPr lvl="2"/>
            <a:r>
              <a:rPr lang="en-GB" dirty="0"/>
              <a:t>For example: </a:t>
            </a:r>
            <a:r>
              <a:rPr lang="en-GB" dirty="0" err="1"/>
              <a:t>Teltonika</a:t>
            </a:r>
            <a:r>
              <a:rPr lang="en-GB" dirty="0"/>
              <a:t> good, </a:t>
            </a:r>
            <a:r>
              <a:rPr lang="en-GB" dirty="0" err="1"/>
              <a:t>Dlink</a:t>
            </a:r>
            <a:r>
              <a:rPr lang="en-GB" dirty="0"/>
              <a:t> not so great</a:t>
            </a:r>
          </a:p>
          <a:p>
            <a:r>
              <a:rPr lang="en-GB" b="1" dirty="0"/>
              <a:t>Option to Increase the performance using a external 4G Antenna</a:t>
            </a:r>
          </a:p>
          <a:p>
            <a:pPr lvl="1"/>
            <a:r>
              <a:rPr lang="en-GB" dirty="0"/>
              <a:t>Additional ~£150 on top.</a:t>
            </a:r>
          </a:p>
          <a:p>
            <a:pPr lvl="1"/>
            <a:r>
              <a:rPr lang="en-GB" dirty="0"/>
              <a:t>Suppliers like Poynting</a:t>
            </a:r>
          </a:p>
          <a:p>
            <a:pPr lvl="1"/>
            <a:r>
              <a:rPr lang="en-GB" dirty="0"/>
              <a:t>Needs to be mounted as high as possible</a:t>
            </a:r>
          </a:p>
          <a:p>
            <a:pPr lvl="2"/>
            <a:r>
              <a:rPr lang="en-GB" dirty="0"/>
              <a:t>Add the cost of Aerial installer on top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D41893-CD57-41C6-A0AF-042E0D1D0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919" y="1303261"/>
            <a:ext cx="1576127" cy="14418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02C3E3-3269-469E-921B-A0902264C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4711281"/>
            <a:ext cx="1909846" cy="18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4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home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1268760"/>
            <a:ext cx="4896544" cy="15841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4G antenna in my upstairs office window. Very badly positioned, indoors pointing through triple glazing and a brick wall. Ideally this should be mounted outside as high as possible on the roof.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2737993" cy="364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53958"/>
            <a:ext cx="1937518" cy="347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74705" y="4509120"/>
            <a:ext cx="3060359" cy="1576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4G router, takes the signal from the antenna and converts it to </a:t>
            </a:r>
            <a:r>
              <a:rPr lang="en-GB" dirty="0" err="1"/>
              <a:t>Wifi</a:t>
            </a:r>
            <a:r>
              <a:rPr lang="en-GB" dirty="0"/>
              <a:t> and Ethernet for distribution inside the house.</a:t>
            </a:r>
          </a:p>
        </p:txBody>
      </p:sp>
      <p:sp>
        <p:nvSpPr>
          <p:cNvPr id="4" name="Freeform 3"/>
          <p:cNvSpPr/>
          <p:nvPr/>
        </p:nvSpPr>
        <p:spPr>
          <a:xfrm>
            <a:off x="1637881" y="4973934"/>
            <a:ext cx="5892705" cy="1748585"/>
          </a:xfrm>
          <a:custGeom>
            <a:avLst/>
            <a:gdLst>
              <a:gd name="connsiteX0" fmla="*/ 0 w 5892705"/>
              <a:gd name="connsiteY0" fmla="*/ 0 h 1748585"/>
              <a:gd name="connsiteX1" fmla="*/ 472273 w 5892705"/>
              <a:gd name="connsiteY1" fmla="*/ 1095270 h 1748585"/>
              <a:gd name="connsiteX2" fmla="*/ 954594 w 5892705"/>
              <a:gd name="connsiteY2" fmla="*/ 1286189 h 1748585"/>
              <a:gd name="connsiteX3" fmla="*/ 2049864 w 5892705"/>
              <a:gd name="connsiteY3" fmla="*/ 1426866 h 1748585"/>
              <a:gd name="connsiteX4" fmla="*/ 3858567 w 5892705"/>
              <a:gd name="connsiteY4" fmla="*/ 1688123 h 1748585"/>
              <a:gd name="connsiteX5" fmla="*/ 5094515 w 5892705"/>
              <a:gd name="connsiteY5" fmla="*/ 1748413 h 1748585"/>
              <a:gd name="connsiteX6" fmla="*/ 5697416 w 5892705"/>
              <a:gd name="connsiteY6" fmla="*/ 1698171 h 1748585"/>
              <a:gd name="connsiteX7" fmla="*/ 5878286 w 5892705"/>
              <a:gd name="connsiteY7" fmla="*/ 1497204 h 1748585"/>
              <a:gd name="connsiteX8" fmla="*/ 5868238 w 5892705"/>
              <a:gd name="connsiteY8" fmla="*/ 1517301 h 174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2705" h="1748585">
                <a:moveTo>
                  <a:pt x="0" y="0"/>
                </a:moveTo>
                <a:cubicBezTo>
                  <a:pt x="156587" y="440452"/>
                  <a:pt x="313174" y="880905"/>
                  <a:pt x="472273" y="1095270"/>
                </a:cubicBezTo>
                <a:cubicBezTo>
                  <a:pt x="631372" y="1309635"/>
                  <a:pt x="691662" y="1230923"/>
                  <a:pt x="954594" y="1286189"/>
                </a:cubicBezTo>
                <a:cubicBezTo>
                  <a:pt x="1217526" y="1341455"/>
                  <a:pt x="2049864" y="1426866"/>
                  <a:pt x="2049864" y="1426866"/>
                </a:cubicBezTo>
                <a:cubicBezTo>
                  <a:pt x="2533859" y="1493855"/>
                  <a:pt x="3351125" y="1634532"/>
                  <a:pt x="3858567" y="1688123"/>
                </a:cubicBezTo>
                <a:cubicBezTo>
                  <a:pt x="4366009" y="1741714"/>
                  <a:pt x="4788040" y="1746738"/>
                  <a:pt x="5094515" y="1748413"/>
                </a:cubicBezTo>
                <a:cubicBezTo>
                  <a:pt x="5400990" y="1750088"/>
                  <a:pt x="5566788" y="1740039"/>
                  <a:pt x="5697416" y="1698171"/>
                </a:cubicBezTo>
                <a:cubicBezTo>
                  <a:pt x="5828044" y="1656303"/>
                  <a:pt x="5849816" y="1527349"/>
                  <a:pt x="5878286" y="1497204"/>
                </a:cubicBezTo>
                <a:cubicBezTo>
                  <a:pt x="5906756" y="1467059"/>
                  <a:pt x="5887497" y="1492180"/>
                  <a:pt x="5868238" y="151730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11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19773-FB95-4972-99CB-90DA67C9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Starlink</a:t>
            </a:r>
            <a:r>
              <a:rPr lang="en-GB" dirty="0"/>
              <a:t> (SpaceX)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99456-F45A-436C-8B46-15CE092B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Backed by Elon Musk</a:t>
            </a:r>
          </a:p>
          <a:p>
            <a:r>
              <a:rPr lang="en-GB" sz="2400" dirty="0"/>
              <a:t>1800 satellites launched  (12000 planned)</a:t>
            </a:r>
          </a:p>
          <a:p>
            <a:pPr lvl="1"/>
            <a:r>
              <a:rPr lang="en-GB" sz="2000" dirty="0"/>
              <a:t>340 miles above Earth  </a:t>
            </a:r>
          </a:p>
          <a:p>
            <a:pPr lvl="1"/>
            <a:r>
              <a:rPr lang="en-GB" sz="2400" dirty="0"/>
              <a:t>UK service started in January 2021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293EB-BE32-4EC0-B580-D5D0AA3AB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429000"/>
            <a:ext cx="7154526" cy="311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06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6905</TotalTime>
  <Words>258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Case Study.  Short Term solutions. To get reasonable usable service while waiting for the fibre broadband to arrive! </vt:lpstr>
      <vt:lpstr>Example 4G coverage in my area</vt:lpstr>
      <vt:lpstr>What is 4G Broadband?</vt:lpstr>
      <vt:lpstr>Experimental home setup</vt:lpstr>
      <vt:lpstr>Starlink (SpaceX)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Neal</dc:creator>
  <cp:lastModifiedBy>Trevor Neal</cp:lastModifiedBy>
  <cp:revision>16</cp:revision>
  <dcterms:created xsi:type="dcterms:W3CDTF">2021-05-13T11:07:50Z</dcterms:created>
  <dcterms:modified xsi:type="dcterms:W3CDTF">2021-08-02T14:07:22Z</dcterms:modified>
</cp:coreProperties>
</file>